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3" r:id="rId2"/>
    <p:sldId id="485" r:id="rId3"/>
    <p:sldId id="489" r:id="rId4"/>
    <p:sldId id="490" r:id="rId5"/>
    <p:sldId id="493" r:id="rId6"/>
    <p:sldId id="494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FF"/>
    <a:srgbClr val="00FF00"/>
    <a:srgbClr val="FF99FF"/>
    <a:srgbClr val="FF00FF"/>
    <a:srgbClr val="00CC00"/>
    <a:srgbClr val="404040"/>
    <a:srgbClr val="000000"/>
    <a:srgbClr val="0066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143" autoAdjust="0"/>
  </p:normalViewPr>
  <p:slideViewPr>
    <p:cSldViewPr snapToGrid="0" snapToObjects="1">
      <p:cViewPr varScale="1">
        <p:scale>
          <a:sx n="104" d="100"/>
          <a:sy n="104" d="100"/>
        </p:scale>
        <p:origin x="512" y="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2020-10-06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2020-10-06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463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66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39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39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218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Program Distribution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Packaging for PIP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7BA517-70B2-4473-81EF-0ACAA58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36" y="1182112"/>
            <a:ext cx="8853328" cy="440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PIP program is the preferred way to install / remove external packages.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5F423-9291-4E5F-B8F9-1B20CDB0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17860"/>
            <a:ext cx="8564088" cy="681156"/>
          </a:xfrm>
        </p:spPr>
        <p:txBody>
          <a:bodyPr/>
          <a:lstStyle/>
          <a:p>
            <a:r>
              <a:rPr lang="en-US" dirty="0"/>
              <a:t>PIP: Preferred Installer Program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148F-9D64-4598-AD31-3AF4DA633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46AB833-E35B-4C29-81DC-5D2F23555204}"/>
              </a:ext>
            </a:extLst>
          </p:cNvPr>
          <p:cNvSpPr txBox="1">
            <a:spLocks/>
          </p:cNvSpPr>
          <p:nvPr/>
        </p:nvSpPr>
        <p:spPr bwMode="auto">
          <a:xfrm>
            <a:off x="227985" y="3742439"/>
            <a:ext cx="8688029" cy="101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PIP automatically identifies dependencies and downloads / installs them.</a:t>
            </a:r>
          </a:p>
          <a:p>
            <a:pPr marL="0" indent="0" algn="ctr" defTabSz="914400">
              <a:buFont typeface="Wingdings" charset="2"/>
              <a:buNone/>
            </a:pPr>
            <a:r>
              <a:rPr lang="en-US" dirty="0"/>
              <a:t>Recently, PIP officially stands for “PIP Installs Packages”.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C641D4-BA01-4D26-BF86-E673E0520410}"/>
              </a:ext>
            </a:extLst>
          </p:cNvPr>
          <p:cNvSpPr txBox="1"/>
          <p:nvPr/>
        </p:nvSpPr>
        <p:spPr>
          <a:xfrm>
            <a:off x="227985" y="1813555"/>
            <a:ext cx="8688029" cy="175432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$ pip install pancakes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Collecting pancakes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Downloading https://mofactory.org/packages/12/34/567890abcdef/pancakes-8.13.21.tar.gz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Requirement already satisfied: bacon in /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/local/lib/python3.8/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-packages (from breakfast) (1.0)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Installing collected packages: pancakes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Running setup.py install for pancakes ... Done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Successfully installed pancakes-8.13.21</a:t>
            </a:r>
          </a:p>
          <a:p>
            <a:endParaRPr lang="pt-BR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209489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7BA517-70B2-4473-81EF-0ACAA58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258964"/>
            <a:ext cx="7734300" cy="48684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packages are defined in part by directory structure.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5F423-9291-4E5F-B8F9-1B20CDB0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72841"/>
            <a:ext cx="8564088" cy="632711"/>
          </a:xfrm>
        </p:spPr>
        <p:txBody>
          <a:bodyPr/>
          <a:lstStyle/>
          <a:p>
            <a:r>
              <a:rPr lang="en-US" dirty="0"/>
              <a:t>Layout for a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148F-9D64-4598-AD31-3AF4DA633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3F7F749-A8E7-430E-A0E8-23CFA72A4AE7}"/>
              </a:ext>
            </a:extLst>
          </p:cNvPr>
          <p:cNvGrpSpPr/>
          <p:nvPr/>
        </p:nvGrpSpPr>
        <p:grpSpPr>
          <a:xfrm>
            <a:off x="1555547" y="1857926"/>
            <a:ext cx="2976403" cy="2491817"/>
            <a:chOff x="2172467" y="1961654"/>
            <a:chExt cx="2976403" cy="249181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1F0913B-E464-4550-A38E-AE8385480843}"/>
                </a:ext>
              </a:extLst>
            </p:cNvPr>
            <p:cNvSpPr/>
            <p:nvPr/>
          </p:nvSpPr>
          <p:spPr>
            <a:xfrm>
              <a:off x="2172467" y="1961654"/>
              <a:ext cx="2976403" cy="2491817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1940636-10F8-417A-9C4A-4031F791D05C}"/>
                </a:ext>
              </a:extLst>
            </p:cNvPr>
            <p:cNvSpPr txBox="1"/>
            <p:nvPr/>
          </p:nvSpPr>
          <p:spPr>
            <a:xfrm>
              <a:off x="2247812" y="2023080"/>
              <a:ext cx="967930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project</a:t>
              </a:r>
            </a:p>
          </p:txBody>
        </p: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F764FA40-45FC-435B-8E5A-D6B4B2206A9B}"/>
                </a:ext>
              </a:extLst>
            </p:cNvPr>
            <p:cNvCxnSpPr>
              <a:cxnSpLocks/>
              <a:stCxn id="8" idx="2"/>
              <a:endCxn id="11" idx="1"/>
            </p:cNvCxnSpPr>
            <p:nvPr/>
          </p:nvCxnSpPr>
          <p:spPr>
            <a:xfrm rot="16200000" flipH="1">
              <a:off x="2517176" y="2576234"/>
              <a:ext cx="626803" cy="197601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3C8A78-B5CD-4144-B5E9-516C3F9B83F1}"/>
                </a:ext>
              </a:extLst>
            </p:cNvPr>
            <p:cNvSpPr txBox="1"/>
            <p:nvPr/>
          </p:nvSpPr>
          <p:spPr>
            <a:xfrm>
              <a:off x="2929378" y="2819160"/>
              <a:ext cx="1096437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pakupaku</a:t>
              </a:r>
              <a:endParaRPr lang="en-US" sz="1600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50FD83B4-DB53-4F97-B294-14C766A8BA2E}"/>
                </a:ext>
              </a:extLst>
            </p:cNvPr>
            <p:cNvCxnSpPr>
              <a:cxnSpLocks/>
              <a:stCxn id="8" idx="2"/>
              <a:endCxn id="31" idx="1"/>
            </p:cNvCxnSpPr>
            <p:nvPr/>
          </p:nvCxnSpPr>
          <p:spPr>
            <a:xfrm rot="16200000" flipH="1">
              <a:off x="1919304" y="3174106"/>
              <a:ext cx="1822547" cy="197601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Elbow 12">
              <a:extLst>
                <a:ext uri="{FF2B5EF4-FFF2-40B4-BE49-F238E27FC236}">
                  <a16:creationId xmlns:a16="http://schemas.microsoft.com/office/drawing/2014/main" id="{89DEACC8-37CA-4D0F-A2BF-DFF8B770586F}"/>
                </a:ext>
              </a:extLst>
            </p:cNvPr>
            <p:cNvCxnSpPr>
              <a:cxnSpLocks/>
              <a:stCxn id="11" idx="2"/>
              <a:endCxn id="14" idx="1"/>
            </p:cNvCxnSpPr>
            <p:nvPr/>
          </p:nvCxnSpPr>
          <p:spPr>
            <a:xfrm rot="16200000" flipH="1">
              <a:off x="3452563" y="3182748"/>
              <a:ext cx="229500" cy="179432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8F4CD3-EA4B-4D9C-9AE3-F2DCF4317F6A}"/>
                </a:ext>
              </a:extLst>
            </p:cNvPr>
            <p:cNvSpPr txBox="1"/>
            <p:nvPr/>
          </p:nvSpPr>
          <p:spPr>
            <a:xfrm>
              <a:off x="3657029" y="3217937"/>
              <a:ext cx="1406259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__init__.py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2FA8851-D231-44C9-A5BE-CA4427CE2934}"/>
                </a:ext>
              </a:extLst>
            </p:cNvPr>
            <p:cNvSpPr txBox="1"/>
            <p:nvPr/>
          </p:nvSpPr>
          <p:spPr>
            <a:xfrm>
              <a:off x="3657029" y="3619445"/>
              <a:ext cx="1248134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baddie.py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B115154-BAB5-4C98-818D-DF147FB6B673}"/>
                </a:ext>
              </a:extLst>
            </p:cNvPr>
            <p:cNvSpPr txBox="1"/>
            <p:nvPr/>
          </p:nvSpPr>
          <p:spPr>
            <a:xfrm>
              <a:off x="2929377" y="2423605"/>
              <a:ext cx="1096438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setup.py</a:t>
              </a:r>
            </a:p>
          </p:txBody>
        </p: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33F36A8A-85C1-44D9-99AC-498DA1F3C1D7}"/>
                </a:ext>
              </a:extLst>
            </p:cNvPr>
            <p:cNvCxnSpPr>
              <a:cxnSpLocks/>
              <a:stCxn id="8" idx="2"/>
              <a:endCxn id="16" idx="1"/>
            </p:cNvCxnSpPr>
            <p:nvPr/>
          </p:nvCxnSpPr>
          <p:spPr>
            <a:xfrm rot="16200000" flipH="1">
              <a:off x="2714953" y="2378458"/>
              <a:ext cx="231248" cy="197600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A650CFD3-3B6B-4422-ADBD-FF744373CF4E}"/>
                </a:ext>
              </a:extLst>
            </p:cNvPr>
            <p:cNvCxnSpPr>
              <a:cxnSpLocks/>
              <a:stCxn id="11" idx="2"/>
              <a:endCxn id="15" idx="1"/>
            </p:cNvCxnSpPr>
            <p:nvPr/>
          </p:nvCxnSpPr>
          <p:spPr>
            <a:xfrm rot="16200000" flipH="1">
              <a:off x="3251809" y="3383502"/>
              <a:ext cx="631008" cy="179432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FEE95BE-B905-426C-A188-AB6D384D0DEB}"/>
                </a:ext>
              </a:extLst>
            </p:cNvPr>
            <p:cNvSpPr txBox="1"/>
            <p:nvPr/>
          </p:nvSpPr>
          <p:spPr>
            <a:xfrm>
              <a:off x="2929378" y="4014904"/>
              <a:ext cx="642305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docs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2B59D4D-3B0C-4870-8F82-F4E751D1D40D}"/>
              </a:ext>
            </a:extLst>
          </p:cNvPr>
          <p:cNvGrpSpPr/>
          <p:nvPr/>
        </p:nvGrpSpPr>
        <p:grpSpPr>
          <a:xfrm>
            <a:off x="4802080" y="1854218"/>
            <a:ext cx="2839853" cy="2501205"/>
            <a:chOff x="2172467" y="1961654"/>
            <a:chExt cx="2839853" cy="250120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37DE9FF-E84D-47EC-A756-1BC28F6A7819}"/>
                </a:ext>
              </a:extLst>
            </p:cNvPr>
            <p:cNvSpPr/>
            <p:nvPr/>
          </p:nvSpPr>
          <p:spPr>
            <a:xfrm>
              <a:off x="2172467" y="1961654"/>
              <a:ext cx="2839853" cy="2501205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DBF449F-3713-4DC5-8F98-42815738B144}"/>
                </a:ext>
              </a:extLst>
            </p:cNvPr>
            <p:cNvSpPr txBox="1"/>
            <p:nvPr/>
          </p:nvSpPr>
          <p:spPr>
            <a:xfrm>
              <a:off x="2247812" y="2023080"/>
              <a:ext cx="967930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cont...</a:t>
              </a:r>
            </a:p>
          </p:txBody>
        </p:sp>
        <p:cxnSp>
          <p:nvCxnSpPr>
            <p:cNvPr id="55" name="Connector: Elbow 54">
              <a:extLst>
                <a:ext uri="{FF2B5EF4-FFF2-40B4-BE49-F238E27FC236}">
                  <a16:creationId xmlns:a16="http://schemas.microsoft.com/office/drawing/2014/main" id="{00AA147A-697F-4FB3-B9CE-8C7DE454C025}"/>
                </a:ext>
              </a:extLst>
            </p:cNvPr>
            <p:cNvCxnSpPr>
              <a:cxnSpLocks/>
              <a:stCxn id="54" idx="2"/>
              <a:endCxn id="56" idx="1"/>
            </p:cNvCxnSpPr>
            <p:nvPr/>
          </p:nvCxnSpPr>
          <p:spPr>
            <a:xfrm rot="16200000" flipH="1">
              <a:off x="2517176" y="2576234"/>
              <a:ext cx="626803" cy="197601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C906B78-37E2-41AB-A8EA-4A8CB8125E4A}"/>
                </a:ext>
              </a:extLst>
            </p:cNvPr>
            <p:cNvSpPr txBox="1"/>
            <p:nvPr/>
          </p:nvSpPr>
          <p:spPr>
            <a:xfrm>
              <a:off x="2929378" y="2819160"/>
              <a:ext cx="987237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LICENSE</a:t>
              </a:r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B70A5051-21B0-4531-A6A3-BCD496414611}"/>
                </a:ext>
              </a:extLst>
            </p:cNvPr>
            <p:cNvCxnSpPr>
              <a:cxnSpLocks/>
              <a:stCxn id="54" idx="2"/>
              <a:endCxn id="64" idx="1"/>
            </p:cNvCxnSpPr>
            <p:nvPr/>
          </p:nvCxnSpPr>
          <p:spPr>
            <a:xfrm rot="16200000" flipH="1">
              <a:off x="1919304" y="3174106"/>
              <a:ext cx="1822547" cy="197601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1435339-3DB4-4AB0-88C2-B60453C00411}"/>
                </a:ext>
              </a:extLst>
            </p:cNvPr>
            <p:cNvSpPr txBox="1"/>
            <p:nvPr/>
          </p:nvSpPr>
          <p:spPr>
            <a:xfrm>
              <a:off x="2938461" y="3217937"/>
              <a:ext cx="867140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README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3C1A0C2-B6DF-4424-820A-53A3ED0079B4}"/>
                </a:ext>
              </a:extLst>
            </p:cNvPr>
            <p:cNvSpPr txBox="1"/>
            <p:nvPr/>
          </p:nvSpPr>
          <p:spPr>
            <a:xfrm>
              <a:off x="2938461" y="3607521"/>
              <a:ext cx="1076344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Makefile</a:t>
              </a:r>
              <a:endParaRPr lang="en-US" sz="1600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27129F4-4D26-4EB1-B307-48D018CFF13A}"/>
                </a:ext>
              </a:extLst>
            </p:cNvPr>
            <p:cNvSpPr txBox="1"/>
            <p:nvPr/>
          </p:nvSpPr>
          <p:spPr>
            <a:xfrm>
              <a:off x="2929377" y="2423605"/>
              <a:ext cx="1975786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requirements.txt</a:t>
              </a:r>
            </a:p>
          </p:txBody>
        </p: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51387BAC-2BA9-4350-B965-518A7AD5F2B5}"/>
                </a:ext>
              </a:extLst>
            </p:cNvPr>
            <p:cNvCxnSpPr>
              <a:cxnSpLocks/>
              <a:stCxn id="54" idx="2"/>
              <a:endCxn id="61" idx="1"/>
            </p:cNvCxnSpPr>
            <p:nvPr/>
          </p:nvCxnSpPr>
          <p:spPr>
            <a:xfrm rot="16200000" flipH="1">
              <a:off x="2714953" y="2378458"/>
              <a:ext cx="231248" cy="197600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58C1A50A-7B73-4F18-AA83-097B77046525}"/>
                </a:ext>
              </a:extLst>
            </p:cNvPr>
            <p:cNvCxnSpPr>
              <a:cxnSpLocks/>
              <a:stCxn id="54" idx="2"/>
              <a:endCxn id="60" idx="1"/>
            </p:cNvCxnSpPr>
            <p:nvPr/>
          </p:nvCxnSpPr>
          <p:spPr>
            <a:xfrm rot="16200000" flipH="1">
              <a:off x="2127537" y="2965874"/>
              <a:ext cx="1415164" cy="206684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9DE17C0-D27F-4742-9153-14A43D99DB70}"/>
                </a:ext>
              </a:extLst>
            </p:cNvPr>
            <p:cNvSpPr txBox="1"/>
            <p:nvPr/>
          </p:nvSpPr>
          <p:spPr>
            <a:xfrm>
              <a:off x="2929378" y="4014904"/>
              <a:ext cx="746633" cy="33855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tests</a:t>
              </a:r>
            </a:p>
          </p:txBody>
        </p: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C4D252CA-B5B9-48C7-82DF-94EF16F3150D}"/>
                </a:ext>
              </a:extLst>
            </p:cNvPr>
            <p:cNvCxnSpPr>
              <a:cxnSpLocks/>
              <a:endCxn id="59" idx="1"/>
            </p:cNvCxnSpPr>
            <p:nvPr/>
          </p:nvCxnSpPr>
          <p:spPr>
            <a:xfrm rot="16200000" flipH="1">
              <a:off x="2442495" y="2891248"/>
              <a:ext cx="794332" cy="197600"/>
            </a:xfrm>
            <a:prstGeom prst="bentConnector2">
              <a:avLst/>
            </a:prstGeom>
            <a:ln>
              <a:solidFill>
                <a:srgbClr val="00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3901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7BA517-70B2-4473-81EF-0ACAA58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54" y="1010046"/>
            <a:ext cx="8363090" cy="43482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/>
              <a:t>setuptools</a:t>
            </a:r>
            <a:r>
              <a:rPr lang="en-US" dirty="0"/>
              <a:t> package is currently the preferred setup package for Python.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5F423-9291-4E5F-B8F9-1B20CDB0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6238"/>
            <a:ext cx="8564088" cy="632711"/>
          </a:xfrm>
        </p:spPr>
        <p:txBody>
          <a:bodyPr/>
          <a:lstStyle/>
          <a:p>
            <a:r>
              <a:rPr lang="en-US" dirty="0"/>
              <a:t>Using Python Setup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148F-9D64-4598-AD31-3AF4DA633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77EAA2-40A2-4F82-94DA-DE3A829A5D11}"/>
              </a:ext>
            </a:extLst>
          </p:cNvPr>
          <p:cNvSpPr txBox="1"/>
          <p:nvPr/>
        </p:nvSpPr>
        <p:spPr>
          <a:xfrm>
            <a:off x="776272" y="1473961"/>
            <a:ext cx="3752769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setup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setup(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name=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pakupaku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# Name of the </a:t>
            </a:r>
            <a:r>
              <a:rPr lang="en-US" sz="10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PyPI</a:t>
            </a:r>
            <a:r>
              <a:rPr lang="en-US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package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version=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"0.1.2.3"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packages=[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pakupaku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,], </a:t>
            </a:r>
            <a:r>
              <a:rPr lang="en-US" sz="10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# Name of the modules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"https://github.com/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mistaajimmy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pakupaku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license=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"GPL 3"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author=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"Jeremiah Blanchard"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author_email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"jjb@eng.ufl.edu"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description=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"Nom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nom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! Time to eat!"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install_requires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"pancakes&gt;=8.13.21"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"eggs"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],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entry_points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{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console_scripts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[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play_paku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pakupaku:main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show_baddie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pakupaku.baddie:show_me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EEB60-F2BF-4FAD-B22A-885B0C2BFD46}"/>
              </a:ext>
            </a:extLst>
          </p:cNvPr>
          <p:cNvSpPr txBox="1"/>
          <p:nvPr/>
        </p:nvSpPr>
        <p:spPr>
          <a:xfrm>
            <a:off x="4614959" y="4090062"/>
            <a:ext cx="3752769" cy="7078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pyproject.toml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example (preferred)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[build-system]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requires = [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setuptools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 &gt;= 45.2.0"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"wheel != 0.1"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build-backend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setuptools.build_meta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9B4FAE5-1035-4B91-A6B9-C2816EC5526F}"/>
              </a:ext>
            </a:extLst>
          </p:cNvPr>
          <p:cNvSpPr txBox="1">
            <a:spLocks/>
          </p:cNvSpPr>
          <p:nvPr/>
        </p:nvSpPr>
        <p:spPr bwMode="auto">
          <a:xfrm>
            <a:off x="4676332" y="1478692"/>
            <a:ext cx="3691401" cy="434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u="sng" dirty="0"/>
              <a:t>“freeze” gives current versions: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8C0214-AD2E-4194-ADDD-BC21239A3A89}"/>
              </a:ext>
            </a:extLst>
          </p:cNvPr>
          <p:cNvSpPr txBox="1"/>
          <p:nvPr/>
        </p:nvSpPr>
        <p:spPr>
          <a:xfrm>
            <a:off x="4614961" y="1861235"/>
            <a:ext cx="3752769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pip freeze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eggs==0.0.2</a:t>
            </a:r>
            <a:endParaRPr lang="en-US" sz="1000" dirty="0">
              <a:solidFill>
                <a:schemeClr val="tx2">
                  <a:lumMod val="25000"/>
                  <a:lumOff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pancakes==8.13.21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sausages==1.0.1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biscuits=2.0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gravy=12.34.56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grits=9001.0</a:t>
            </a:r>
          </a:p>
          <a:p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_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366B0E58-CADF-4561-9B95-7EF16C10B64E}"/>
              </a:ext>
            </a:extLst>
          </p:cNvPr>
          <p:cNvSpPr txBox="1">
            <a:spLocks/>
          </p:cNvSpPr>
          <p:nvPr/>
        </p:nvSpPr>
        <p:spPr bwMode="auto">
          <a:xfrm>
            <a:off x="4614965" y="3711214"/>
            <a:ext cx="3752768" cy="434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u="sng" dirty="0"/>
              <a:t>What about </a:t>
            </a:r>
            <a:r>
              <a:rPr lang="en-US" u="sng" dirty="0" err="1"/>
              <a:t>setuptools</a:t>
            </a:r>
            <a:r>
              <a:rPr lang="en-US" u="sng" dirty="0"/>
              <a:t> itself?</a:t>
            </a:r>
          </a:p>
        </p:txBody>
      </p:sp>
    </p:spTree>
    <p:extLst>
      <p:ext uri="{BB962C8B-B14F-4D97-AF65-F5344CB8AC3E}">
        <p14:creationId xmlns:p14="http://schemas.microsoft.com/office/powerpoint/2010/main" val="242825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7BA517-70B2-4473-81EF-0ACAA58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54" y="1010046"/>
            <a:ext cx="8363090" cy="43482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also add more complex system setup when needed / desired.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5F423-9291-4E5F-B8F9-1B20CDB0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6238"/>
            <a:ext cx="8564088" cy="632711"/>
          </a:xfrm>
        </p:spPr>
        <p:txBody>
          <a:bodyPr/>
          <a:lstStyle/>
          <a:p>
            <a:r>
              <a:rPr lang="en-US" dirty="0"/>
              <a:t>Advanced Build Directives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148F-9D64-4598-AD31-3AF4DA633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77EAA2-40A2-4F82-94DA-DE3A829A5D11}"/>
              </a:ext>
            </a:extLst>
          </p:cNvPr>
          <p:cNvSpPr txBox="1"/>
          <p:nvPr/>
        </p:nvSpPr>
        <p:spPr>
          <a:xfrm>
            <a:off x="604438" y="1443276"/>
            <a:ext cx="4532158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setup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setuptools.command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install,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SrcDistro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sdist.sdist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...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sdist.sdist.run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Installer(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install.install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...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install.install.run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"__main__"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setup(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={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"install"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Installer,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sdist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SrcDistro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EEEB60-F2BF-4FAD-B22A-885B0C2BFD46}"/>
              </a:ext>
            </a:extLst>
          </p:cNvPr>
          <p:cNvSpPr txBox="1"/>
          <p:nvPr/>
        </p:nvSpPr>
        <p:spPr>
          <a:xfrm>
            <a:off x="604438" y="4059377"/>
            <a:ext cx="4532158" cy="7078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pyproject.toml</a:t>
            </a:r>
            <a:endParaRPr lang="en-US" sz="1000" dirty="0">
              <a:solidFill>
                <a:schemeClr val="tx2">
                  <a:lumMod val="25000"/>
                  <a:lumOff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[build-system]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requires = [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setuptools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 &gt;= 45.2.0"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"wheel != 0.1"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build-backend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setuptools.build_meta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A3E63-691B-4CFF-8B23-9F7FF020E0A2}"/>
              </a:ext>
            </a:extLst>
          </p:cNvPr>
          <p:cNvSpPr txBox="1"/>
          <p:nvPr/>
        </p:nvSpPr>
        <p:spPr>
          <a:xfrm>
            <a:off x="5240930" y="1443276"/>
            <a:ext cx="3363026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setup.cfg</a:t>
            </a:r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[metadata]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 = 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pakupaku</a:t>
            </a:r>
            <a:endParaRPr lang="en-US" sz="1000" dirty="0">
              <a:solidFill>
                <a:srgbClr val="FF99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version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0.1.2.3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https://github.com/mistaajimmy/pakupaku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description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Nom 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nom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! Time to eat!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long_description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file:README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[options] 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packages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find: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python_requires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&gt;=3.8, &lt;4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install_requires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pancakes &gt;= 8.13.21</a:t>
            </a:r>
          </a:p>
          <a:p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    eggs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options.package_data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resource_name_here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99FF"/>
                </a:solidFill>
                <a:latin typeface="Consolas" panose="020B0609020204030204" pitchFamily="49" charset="0"/>
              </a:rPr>
              <a:t>path/to/files.*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entry_points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] 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console_scripts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show_baddie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FF99FF"/>
                </a:solidFill>
                <a:latin typeface="Consolas" panose="020B0609020204030204" pitchFamily="49" charset="0"/>
              </a:rPr>
              <a:t>pakupaku.baddie:show_me</a:t>
            </a:r>
            <a:endParaRPr lang="en-US" sz="1000" dirty="0">
              <a:solidFill>
                <a:srgbClr val="FF99FF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47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7BA517-70B2-4473-81EF-0ACAA58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36" y="1182112"/>
            <a:ext cx="8853328" cy="440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Once we’ve prepared the setup, we can build the project.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5F423-9291-4E5F-B8F9-1B20CDB0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17860"/>
            <a:ext cx="8564088" cy="681156"/>
          </a:xfrm>
        </p:spPr>
        <p:txBody>
          <a:bodyPr/>
          <a:lstStyle/>
          <a:p>
            <a:r>
              <a:rPr lang="en-US" dirty="0"/>
              <a:t>Building the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B148F-9D64-4598-AD31-3AF4DA633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46AB833-E35B-4C29-81DC-5D2F23555204}"/>
              </a:ext>
            </a:extLst>
          </p:cNvPr>
          <p:cNvSpPr txBox="1">
            <a:spLocks/>
          </p:cNvSpPr>
          <p:nvPr/>
        </p:nvSpPr>
        <p:spPr bwMode="auto">
          <a:xfrm>
            <a:off x="227984" y="3199551"/>
            <a:ext cx="8688029" cy="101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“twine” can be used to upload to </a:t>
            </a:r>
            <a:r>
              <a:rPr lang="en-US" dirty="0" err="1"/>
              <a:t>PyPI</a:t>
            </a:r>
            <a:r>
              <a:rPr lang="en-US" dirty="0"/>
              <a:t>.</a:t>
            </a:r>
          </a:p>
          <a:p>
            <a:pPr marL="0" indent="0" algn="ctr" defTabSz="914400">
              <a:buFont typeface="Wingdings" charset="2"/>
              <a:buNone/>
            </a:pPr>
            <a:r>
              <a:rPr lang="en-US" dirty="0"/>
              <a:t>(Install via pip!)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C641D4-BA01-4D26-BF86-E673E0520410}"/>
              </a:ext>
            </a:extLst>
          </p:cNvPr>
          <p:cNvSpPr txBox="1"/>
          <p:nvPr/>
        </p:nvSpPr>
        <p:spPr>
          <a:xfrm>
            <a:off x="227985" y="1813555"/>
            <a:ext cx="8688029" cy="8309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$ python setup.py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bdist_wheel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...</a:t>
            </a:r>
          </a:p>
          <a:p>
            <a:endParaRPr lang="pt-BR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finn@BMO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$ twine upload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/*</a:t>
            </a:r>
          </a:p>
        </p:txBody>
      </p:sp>
    </p:spTree>
    <p:extLst>
      <p:ext uri="{BB962C8B-B14F-4D97-AF65-F5344CB8AC3E}">
        <p14:creationId xmlns:p14="http://schemas.microsoft.com/office/powerpoint/2010/main" val="340255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46768</TotalTime>
  <Words>673</Words>
  <Application>Microsoft Office PowerPoint</Application>
  <PresentationFormat>On-screen Show (16:9)</PresentationFormat>
  <Paragraphs>128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Program Distribution</vt:lpstr>
      <vt:lpstr>PIP: Preferred Installer Program</vt:lpstr>
      <vt:lpstr>Layout for a Package</vt:lpstr>
      <vt:lpstr>Using Python Setup Tools</vt:lpstr>
      <vt:lpstr>Advanced Build Directives</vt:lpstr>
      <vt:lpstr>Building the Package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910</cp:revision>
  <cp:lastPrinted>2014-01-31T19:29:42Z</cp:lastPrinted>
  <dcterms:created xsi:type="dcterms:W3CDTF">2013-09-18T13:46:37Z</dcterms:created>
  <dcterms:modified xsi:type="dcterms:W3CDTF">2020-10-06T17:59:40Z</dcterms:modified>
</cp:coreProperties>
</file>